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5" r:id="rId9"/>
    <p:sldId id="266" r:id="rId10"/>
    <p:sldId id="267" r:id="rId11"/>
    <p:sldId id="268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31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45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999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886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454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21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070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616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2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36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79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78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94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89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247E1F0-D9C5-4E5C-89FC-04FB72167126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84246D0-CF1C-4835-8DAC-0D400035B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582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HEALTH RELATED FITNESS COMPONENTS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09248" y="2438977"/>
            <a:ext cx="10572750" cy="1219200"/>
          </a:xfrm>
        </p:spPr>
        <p:txBody>
          <a:bodyPr>
            <a:noAutofit/>
          </a:bodyPr>
          <a:lstStyle/>
          <a:p>
            <a:r>
              <a:rPr lang="en-AU" sz="3200" dirty="0" smtClean="0"/>
              <a:t>There are 4 components that make up Health Related Fitness. You need to know all of them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8161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 4: MUSCULAR STRENGTH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DEFINTINON</a:t>
            </a:r>
            <a:r>
              <a:rPr lang="en-AU" sz="3200" dirty="0" smtClean="0"/>
              <a:t>: the ability of the muscles to exert a maximum force to complete a single repetition of an activity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8265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UNJUMBLE THE MIXED UP BENEFITS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956463"/>
              </p:ext>
            </p:extLst>
          </p:nvPr>
        </p:nvGraphicFramePr>
        <p:xfrm>
          <a:off x="819150" y="2309091"/>
          <a:ext cx="10892559" cy="334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599">
                  <a:extLst>
                    <a:ext uri="{9D8B030D-6E8A-4147-A177-3AD203B41FA5}">
                      <a16:colId xmlns:a16="http://schemas.microsoft.com/office/drawing/2014/main" val="3173408141"/>
                    </a:ext>
                  </a:extLst>
                </a:gridCol>
                <a:gridCol w="1163016">
                  <a:extLst>
                    <a:ext uri="{9D8B030D-6E8A-4147-A177-3AD203B41FA5}">
                      <a16:colId xmlns:a16="http://schemas.microsoft.com/office/drawing/2014/main" val="1565612743"/>
                    </a:ext>
                  </a:extLst>
                </a:gridCol>
                <a:gridCol w="7085944">
                  <a:extLst>
                    <a:ext uri="{9D8B030D-6E8A-4147-A177-3AD203B41FA5}">
                      <a16:colId xmlns:a16="http://schemas.microsoft.com/office/drawing/2014/main" val="517002117"/>
                    </a:ext>
                  </a:extLst>
                </a:gridCol>
              </a:tblGrid>
              <a:tr h="461181">
                <a:tc>
                  <a:txBody>
                    <a:bodyPr/>
                    <a:lstStyle/>
                    <a:p>
                      <a:r>
                        <a:rPr lang="en-AU" dirty="0" smtClean="0"/>
                        <a:t>COMPONENT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ANSWER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BENEFIT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26368"/>
                  </a:ext>
                </a:extLst>
              </a:tr>
              <a:tr h="461181">
                <a:tc>
                  <a:txBody>
                    <a:bodyPr/>
                    <a:lstStyle/>
                    <a:p>
                      <a:r>
                        <a:rPr lang="en-AU" dirty="0" smtClean="0"/>
                        <a:t>1. FLEXIBILITY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A. Increase in energy</a:t>
                      </a:r>
                      <a:r>
                        <a:rPr lang="en-AU" baseline="0" dirty="0" smtClean="0"/>
                        <a:t> levels, enhanced posture and 1 other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035909"/>
                  </a:ext>
                </a:extLst>
              </a:tr>
              <a:tr h="807067">
                <a:tc>
                  <a:txBody>
                    <a:bodyPr/>
                    <a:lstStyle/>
                    <a:p>
                      <a:r>
                        <a:rPr lang="en-AU" dirty="0" smtClean="0"/>
                        <a:t>2. MUSCULAR ENDURANCE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B. Reduced chance</a:t>
                      </a:r>
                      <a:r>
                        <a:rPr lang="en-AU" baseline="0" dirty="0" smtClean="0"/>
                        <a:t> of heart disease, controlling your weight, reduced tension and blood pressure.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1429"/>
                  </a:ext>
                </a:extLst>
              </a:tr>
              <a:tr h="807067">
                <a:tc>
                  <a:txBody>
                    <a:bodyPr/>
                    <a:lstStyle/>
                    <a:p>
                      <a:r>
                        <a:rPr lang="en-AU" dirty="0" smtClean="0"/>
                        <a:t>3. CARDIOVASCULAR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C. Increase</a:t>
                      </a:r>
                      <a:r>
                        <a:rPr lang="en-AU" baseline="0" dirty="0" smtClean="0"/>
                        <a:t> your ability to do everyday tasks, prevention of chronic diseases and muscle injuries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00263"/>
                  </a:ext>
                </a:extLst>
              </a:tr>
              <a:tr h="807067">
                <a:tc>
                  <a:txBody>
                    <a:bodyPr/>
                    <a:lstStyle/>
                    <a:p>
                      <a:r>
                        <a:rPr lang="en-AU" dirty="0" smtClean="0"/>
                        <a:t>4. MUSCULAR</a:t>
                      </a:r>
                      <a:r>
                        <a:rPr lang="en-AU" baseline="0" dirty="0" smtClean="0"/>
                        <a:t> STRENGTH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D.</a:t>
                      </a:r>
                      <a:r>
                        <a:rPr lang="en-AU" baseline="0" dirty="0" smtClean="0"/>
                        <a:t> Increase in core strength, blood supply to muscle tissue and range of motion at the joints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0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51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BENEFITS - ANSWERS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19150" y="2309090"/>
          <a:ext cx="1055370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359">
                  <a:extLst>
                    <a:ext uri="{9D8B030D-6E8A-4147-A177-3AD203B41FA5}">
                      <a16:colId xmlns:a16="http://schemas.microsoft.com/office/drawing/2014/main" val="3173408141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565612743"/>
                    </a:ext>
                  </a:extLst>
                </a:gridCol>
                <a:gridCol w="6865506">
                  <a:extLst>
                    <a:ext uri="{9D8B030D-6E8A-4147-A177-3AD203B41FA5}">
                      <a16:colId xmlns:a16="http://schemas.microsoft.com/office/drawing/2014/main" val="517002117"/>
                    </a:ext>
                  </a:extLst>
                </a:gridCol>
              </a:tblGrid>
              <a:tr h="353522">
                <a:tc>
                  <a:txBody>
                    <a:bodyPr/>
                    <a:lstStyle/>
                    <a:p>
                      <a:r>
                        <a:rPr lang="en-AU" dirty="0" smtClean="0"/>
                        <a:t>COMPONENT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ANSWER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BENEFIT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26368"/>
                  </a:ext>
                </a:extLst>
              </a:tr>
              <a:tr h="353522">
                <a:tc>
                  <a:txBody>
                    <a:bodyPr/>
                    <a:lstStyle/>
                    <a:p>
                      <a:r>
                        <a:rPr lang="en-AU" dirty="0" smtClean="0"/>
                        <a:t>1. FLEXIBILITY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A. Increase in energy</a:t>
                      </a:r>
                      <a:r>
                        <a:rPr lang="en-AU" baseline="0" dirty="0" smtClean="0"/>
                        <a:t> levels, enhanced posture and 1 other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035909"/>
                  </a:ext>
                </a:extLst>
              </a:tr>
              <a:tr h="353522">
                <a:tc>
                  <a:txBody>
                    <a:bodyPr/>
                    <a:lstStyle/>
                    <a:p>
                      <a:r>
                        <a:rPr lang="en-AU" dirty="0" smtClean="0"/>
                        <a:t>2. MUSCULAR ENDURANCE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B. Reduced chance</a:t>
                      </a:r>
                      <a:r>
                        <a:rPr lang="en-AU" baseline="0" dirty="0" smtClean="0"/>
                        <a:t> of heart disease, controlling your weight, reduced tension and blood pressure.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1429"/>
                  </a:ext>
                </a:extLst>
              </a:tr>
              <a:tr h="353522">
                <a:tc>
                  <a:txBody>
                    <a:bodyPr/>
                    <a:lstStyle/>
                    <a:p>
                      <a:r>
                        <a:rPr lang="en-AU" dirty="0" smtClean="0"/>
                        <a:t>3. CARDIOVASCULAR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C. Increase</a:t>
                      </a:r>
                      <a:r>
                        <a:rPr lang="en-AU" baseline="0" dirty="0" smtClean="0"/>
                        <a:t> your ability to do everyday tasks, prevention of chronic diseases and muscle injuries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00263"/>
                  </a:ext>
                </a:extLst>
              </a:tr>
              <a:tr h="353522">
                <a:tc>
                  <a:txBody>
                    <a:bodyPr/>
                    <a:lstStyle/>
                    <a:p>
                      <a:r>
                        <a:rPr lang="en-AU" dirty="0" smtClean="0"/>
                        <a:t>4. MUSCULAR</a:t>
                      </a:r>
                      <a:r>
                        <a:rPr lang="en-AU" baseline="0" dirty="0" smtClean="0"/>
                        <a:t> STRENGTH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D.</a:t>
                      </a:r>
                      <a:r>
                        <a:rPr lang="en-AU" baseline="0" dirty="0" smtClean="0"/>
                        <a:t> Increase in core strength, blood supply to muscle tissue and range of motion at the joints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0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23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ACTIVITIES TO MATCH THE COMPONENTS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7606"/>
              </p:ext>
            </p:extLst>
          </p:nvPr>
        </p:nvGraphicFramePr>
        <p:xfrm>
          <a:off x="819150" y="2222501"/>
          <a:ext cx="10553700" cy="4048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850">
                  <a:extLst>
                    <a:ext uri="{9D8B030D-6E8A-4147-A177-3AD203B41FA5}">
                      <a16:colId xmlns:a16="http://schemas.microsoft.com/office/drawing/2014/main" val="1980417095"/>
                    </a:ext>
                  </a:extLst>
                </a:gridCol>
                <a:gridCol w="7816850">
                  <a:extLst>
                    <a:ext uri="{9D8B030D-6E8A-4147-A177-3AD203B41FA5}">
                      <a16:colId xmlns:a16="http://schemas.microsoft.com/office/drawing/2014/main" val="2540950239"/>
                    </a:ext>
                  </a:extLst>
                </a:gridCol>
              </a:tblGrid>
              <a:tr h="424069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5658"/>
                  </a:ext>
                </a:extLst>
              </a:tr>
              <a:tr h="9759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Cardiovascular fitness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Bike </a:t>
                      </a: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riding, Touch football, Squash, Swimming, Aussie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Rules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Playing the whole lunch break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Mowing the lawn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9002927"/>
                  </a:ext>
                </a:extLst>
              </a:tr>
              <a:tr h="9759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Muscular endurance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Rowing, 400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metre </a:t>
                      </a: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race, Boxing, Water polo, Beach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volleyball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Cricket bowling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Carrying the groceries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8285857"/>
                  </a:ext>
                </a:extLst>
              </a:tr>
              <a:tr h="83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Flexibility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Gymnastics, Diving, Pilates, Martial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Arts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Yoga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Picking up clothes off the floor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0132850"/>
                  </a:ext>
                </a:extLst>
              </a:tr>
              <a:tr h="83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Strength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Weight </a:t>
                      </a: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Lifting, American football, Baseball batting, Shot Put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20 metre sprint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Pushing the wheel barrow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0152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1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4 COMPONENTS OF FITNESS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AU" sz="3200" dirty="0" smtClean="0"/>
              <a:t>CARDIOVASCULAR</a:t>
            </a:r>
          </a:p>
          <a:p>
            <a:pPr>
              <a:buFont typeface="+mj-lt"/>
              <a:buAutoNum type="arabicPeriod"/>
            </a:pPr>
            <a:r>
              <a:rPr lang="en-AU" sz="3200" dirty="0" smtClean="0"/>
              <a:t>FLEXIBILITY</a:t>
            </a:r>
          </a:p>
          <a:p>
            <a:pPr>
              <a:buFont typeface="+mj-lt"/>
              <a:buAutoNum type="arabicPeriod"/>
            </a:pPr>
            <a:r>
              <a:rPr lang="en-AU" sz="3200" dirty="0" smtClean="0"/>
              <a:t>MUSCULAR ENDURANCE</a:t>
            </a:r>
          </a:p>
          <a:p>
            <a:pPr>
              <a:buFont typeface="+mj-lt"/>
              <a:buAutoNum type="arabicPeriod"/>
            </a:pPr>
            <a:r>
              <a:rPr lang="en-AU" sz="3200" dirty="0" smtClean="0"/>
              <a:t>MUSCULAR STRENGTH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1748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678097"/>
            <a:ext cx="10571998" cy="970450"/>
          </a:xfrm>
        </p:spPr>
        <p:txBody>
          <a:bodyPr/>
          <a:lstStyle/>
          <a:p>
            <a:r>
              <a:rPr lang="en-AU" dirty="0" smtClean="0"/>
              <a:t>COMPONENT 1. CARIDOVASCULAR FITNESS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DEFINITION: The ability of the Heart and Lungs to supply OXYGEN RICH blood to working muscles to provide energy for movement for SUSTAINED periods</a:t>
            </a:r>
          </a:p>
          <a:p>
            <a:r>
              <a:rPr lang="en-AU" sz="2800" dirty="0" smtClean="0"/>
              <a:t>BENEFITS: Reduces your chances of HEART DISEASE, controls your weight, reduce your tension (Stress) and lowers your BLOOD PRESSURE</a:t>
            </a:r>
          </a:p>
          <a:p>
            <a:r>
              <a:rPr lang="en-AU" sz="2800" dirty="0" smtClean="0"/>
              <a:t>ACTIVITIES TO DEVELOP AND MAINTAIN: treadmill, rowing, cross trainer or stair machine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5833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 2. FLEXIBILITY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DEFINTINON: The ability of a JOINT to move through its FULL RANGE OF MOTION from a flexed to an extended position</a:t>
            </a:r>
          </a:p>
          <a:p>
            <a:r>
              <a:rPr lang="en-AU" sz="2400" dirty="0" smtClean="0"/>
              <a:t>BENEFITS: Increased CORE STRENGTH, increased blood supply to muscles  and increase range of motion (Can move in greater directions)</a:t>
            </a:r>
          </a:p>
          <a:p>
            <a:r>
              <a:rPr lang="en-AU" sz="2400" dirty="0" smtClean="0"/>
              <a:t>ACTIVITIES TO DEVELOP OR IMPROVE: Regular </a:t>
            </a:r>
            <a:r>
              <a:rPr lang="en-AU" sz="2400" dirty="0" err="1" smtClean="0"/>
              <a:t>stetching</a:t>
            </a:r>
            <a:r>
              <a:rPr lang="en-AU" sz="2400" dirty="0" smtClean="0"/>
              <a:t>, Pilates (a form of exercise and stretching combined) and YOGA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004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 3: MUSCULAR ENDURANCE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DEFINTINON: the ability of a muscle or a group of muscles to REPEAT the same movement over a period of time</a:t>
            </a:r>
            <a:endParaRPr lang="en-AU" sz="2400" dirty="0"/>
          </a:p>
          <a:p>
            <a:r>
              <a:rPr lang="en-AU" sz="2400" dirty="0" smtClean="0"/>
              <a:t>BENEFITS: able to complete everyday tasks easier, prevents chronic disease and muscle injuries</a:t>
            </a:r>
            <a:endParaRPr lang="en-AU" sz="2400" dirty="0"/>
          </a:p>
          <a:p>
            <a:r>
              <a:rPr lang="en-AU" sz="2400" dirty="0"/>
              <a:t>ACTIVITIES TO DEVELOP OR IMPROVE</a:t>
            </a:r>
            <a:r>
              <a:rPr lang="en-AU" sz="2400" dirty="0" smtClean="0"/>
              <a:t>: circuit based activities, fitness classes, boot camp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28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 4: MUSCULAR STRENGTH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DEFINTINON</a:t>
            </a:r>
            <a:r>
              <a:rPr lang="en-AU" sz="2400" dirty="0" smtClean="0"/>
              <a:t>: the ability of the muscles to exert a maximum force to complete a single repetition of an activity</a:t>
            </a:r>
            <a:endParaRPr lang="en-AU" sz="2400" dirty="0"/>
          </a:p>
          <a:p>
            <a:r>
              <a:rPr lang="en-AU" sz="2400" dirty="0"/>
              <a:t>BENEFITS</a:t>
            </a:r>
            <a:r>
              <a:rPr lang="en-AU" sz="2400" dirty="0" smtClean="0"/>
              <a:t>: increase in energy levels, enhanced posture and ability to move heavier items</a:t>
            </a:r>
            <a:endParaRPr lang="en-AU" sz="2400" dirty="0"/>
          </a:p>
          <a:p>
            <a:r>
              <a:rPr lang="en-AU" sz="2400" dirty="0"/>
              <a:t>ACTIVITIES TO DEVELOP OR IMPROVE</a:t>
            </a:r>
            <a:r>
              <a:rPr lang="en-AU" sz="2400" dirty="0" smtClean="0"/>
              <a:t>: Any activity that involves moving very heavy items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00215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678097"/>
            <a:ext cx="10571998" cy="970450"/>
          </a:xfrm>
        </p:spPr>
        <p:txBody>
          <a:bodyPr/>
          <a:lstStyle/>
          <a:p>
            <a:r>
              <a:rPr lang="en-AU" dirty="0" smtClean="0"/>
              <a:t>COMPONENT 1. CARIDOVASCULAR FITNESS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3200" dirty="0" smtClean="0"/>
              <a:t>DEFINTION: The </a:t>
            </a:r>
            <a:r>
              <a:rPr lang="en-AU" sz="3200" dirty="0"/>
              <a:t>A</a:t>
            </a:r>
            <a:r>
              <a:rPr lang="en-AU" sz="3200" dirty="0" smtClean="0"/>
              <a:t>bility of the Heart and Lungs to supply OXYGEN RICH blood to working muscles to provide energy for movement for SUSTAINED periods</a:t>
            </a:r>
          </a:p>
        </p:txBody>
      </p:sp>
    </p:spTree>
    <p:extLst>
      <p:ext uri="{BB962C8B-B14F-4D97-AF65-F5344CB8AC3E}">
        <p14:creationId xmlns:p14="http://schemas.microsoft.com/office/powerpoint/2010/main" val="27464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 2. FLEXIBILITY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DEFINTINON: The ability of a JOINT to move through its FULL RANGE OF MOTION from a flexed to an extended position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64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 3: MUSCULAR ENDURANCE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DEFINTINON: the ability of a muscle or a group of muscles to REPEAT the same movement over a period of time</a:t>
            </a: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69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EABF90A6F29547A9460476013D9ECF" ma:contentTypeVersion="1" ma:contentTypeDescription="Create a new document." ma:contentTypeScope="" ma:versionID="e9b482bcfd1e05b74e08773373c0c6ea">
  <xsd:schema xmlns:xsd="http://www.w3.org/2001/XMLSchema" xmlns:xs="http://www.w3.org/2001/XMLSchema" xmlns:p="http://schemas.microsoft.com/office/2006/metadata/properties" xmlns:ns1="http://schemas.microsoft.com/sharepoint/v3" xmlns:ns2="713c5f80-ee6d-4197-8f18-de6b0e5d56ee" targetNamespace="http://schemas.microsoft.com/office/2006/metadata/properties" ma:root="true" ma:fieldsID="db652f45e59ed64266159c90424ef385" ns1:_="" ns2:_="">
    <xsd:import namespace="http://schemas.microsoft.com/sharepoint/v3"/>
    <xsd:import namespace="713c5f80-ee6d-4197-8f18-de6b0e5d56ee"/>
    <xsd:element name="properties">
      <xsd:complexType>
        <xsd:sequence>
          <xsd:element name="documentManagement">
            <xsd:complexType>
              <xsd:all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2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c5f80-ee6d-4197-8f18-de6b0e5d56ee" elementFormDefault="qualified">
    <xsd:import namespace="http://schemas.microsoft.com/office/2006/documentManagement/types"/>
    <xsd:import namespace="http://schemas.microsoft.com/office/infopath/2007/PartnerControls"/>
    <xsd:element name="PPContentOwner" ma:index="8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9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0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1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2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3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4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5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6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7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18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19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ReviewDate xmlns="713c5f80-ee6d-4197-8f18-de6b0e5d56ee" xsi:nil="true"/>
    <PPReferenceNumber xmlns="713c5f80-ee6d-4197-8f18-de6b0e5d56ee" xsi:nil="true"/>
    <PPModeratedBy xmlns="713c5f80-ee6d-4197-8f18-de6b0e5d56ee">
      <UserInfo>
        <DisplayName>MINNIE, Janine</DisplayName>
        <AccountId>24</AccountId>
        <AccountType/>
      </UserInfo>
    </PPModeratedBy>
    <PPLastReviewedBy xmlns="713c5f80-ee6d-4197-8f18-de6b0e5d56ee">
      <UserInfo>
        <DisplayName>MINNIE, Janine</DisplayName>
        <AccountId>24</AccountId>
        <AccountType/>
      </UserInfo>
    </PPLastReviewedBy>
    <PPContentApprover xmlns="713c5f80-ee6d-4197-8f18-de6b0e5d56ee">
      <UserInfo>
        <DisplayName>MINNIE, Janine</DisplayName>
        <AccountId>24</AccountId>
        <AccountType/>
      </UserInfo>
    </PPContentApprover>
    <PPContentAuthor xmlns="713c5f80-ee6d-4197-8f18-de6b0e5d56ee">
      <UserInfo>
        <DisplayName>MINNIE, Janine</DisplayName>
        <AccountId>24</AccountId>
        <AccountType/>
      </UserInfo>
    </PPContentAuthor>
    <PublishingStartDate xmlns="http://schemas.microsoft.com/sharepoint/v3" xsi:nil="true"/>
    <PublishingExpirationDate xmlns="http://schemas.microsoft.com/sharepoint/v3" xsi:nil="true"/>
    <PPContentOwner xmlns="713c5f80-ee6d-4197-8f18-de6b0e5d56ee">
      <UserInfo>
        <DisplayName>MINNIE, Janine</DisplayName>
        <AccountId>24</AccountId>
        <AccountType/>
      </UserInfo>
    </PPContentOwner>
    <PPSubmittedBy xmlns="713c5f80-ee6d-4197-8f18-de6b0e5d56ee">
      <UserInfo>
        <DisplayName>MINNIE, Janine</DisplayName>
        <AccountId>24</AccountId>
        <AccountType/>
      </UserInfo>
    </PPSubmittedBy>
    <PPPublishedNotificationAddresses xmlns="713c5f80-ee6d-4197-8f18-de6b0e5d56ee" xsi:nil="true"/>
    <PPLastReviewedDate xmlns="713c5f80-ee6d-4197-8f18-de6b0e5d56ee">2021-02-10T05:04:13+00:00</PPLastReviewedDate>
    <PPModeratedDate xmlns="713c5f80-ee6d-4197-8f18-de6b0e5d56ee">2021-02-10T05:04:13+00:00</PPModeratedDate>
    <PPSubmittedDate xmlns="713c5f80-ee6d-4197-8f18-de6b0e5d56ee">2021-02-10T05:04:04+00:00</PPSubmittedDate>
  </documentManagement>
</p:properties>
</file>

<file path=customXml/itemProps1.xml><?xml version="1.0" encoding="utf-8"?>
<ds:datastoreItem xmlns:ds="http://schemas.openxmlformats.org/officeDocument/2006/customXml" ds:itemID="{FCA32BC2-218B-4C13-B13F-AA4F5EC6E72C}"/>
</file>

<file path=customXml/itemProps2.xml><?xml version="1.0" encoding="utf-8"?>
<ds:datastoreItem xmlns:ds="http://schemas.openxmlformats.org/officeDocument/2006/customXml" ds:itemID="{835D170B-F550-4E7F-911F-9B51263FCB74}"/>
</file>

<file path=customXml/itemProps3.xml><?xml version="1.0" encoding="utf-8"?>
<ds:datastoreItem xmlns:ds="http://schemas.openxmlformats.org/officeDocument/2006/customXml" ds:itemID="{4E03DF16-103C-4214-884B-BA3E0DB33E7A}"/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54</TotalTime>
  <Words>650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SimSun</vt:lpstr>
      <vt:lpstr>Arial</vt:lpstr>
      <vt:lpstr>Calibri</vt:lpstr>
      <vt:lpstr>Century Gothic</vt:lpstr>
      <vt:lpstr>Times New Roman</vt:lpstr>
      <vt:lpstr>Wingdings 2</vt:lpstr>
      <vt:lpstr>Quotable</vt:lpstr>
      <vt:lpstr>HEALTH RELATED FITNESS COMPONENTS</vt:lpstr>
      <vt:lpstr>4 COMPONENTS OF FITNESS</vt:lpstr>
      <vt:lpstr>COMPONENT 1. CARIDOVASCULAR FITNESS</vt:lpstr>
      <vt:lpstr>COMPONENT 2. FLEXIBILITY</vt:lpstr>
      <vt:lpstr>COMPONENT 3: MUSCULAR ENDURANCE</vt:lpstr>
      <vt:lpstr>COMPONENT 4: MUSCULAR STRENGTH</vt:lpstr>
      <vt:lpstr>COMPONENT 1. CARIDOVASCULAR FITNESS</vt:lpstr>
      <vt:lpstr>COMPONENT 2. FLEXIBILITY</vt:lpstr>
      <vt:lpstr>COMPONENT 3: MUSCULAR ENDURANCE</vt:lpstr>
      <vt:lpstr>COMPONENT 4: MUSCULAR STRENGTH</vt:lpstr>
      <vt:lpstr>UNJUMBLE THE MIXED UP BENEFITS</vt:lpstr>
      <vt:lpstr>BENEFITS - ANSWERS</vt:lpstr>
      <vt:lpstr>ACTIVITIES TO MATCH THE COMPONENTS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RELATED FITNESS COMPONENTS</dc:title>
  <dc:creator>MAKIRI, Hayden (hmaki4)</dc:creator>
  <cp:lastModifiedBy>MAKIRI, Hayden (hmaki4)</cp:lastModifiedBy>
  <cp:revision>13</cp:revision>
  <dcterms:created xsi:type="dcterms:W3CDTF">2021-01-29T02:14:12Z</dcterms:created>
  <dcterms:modified xsi:type="dcterms:W3CDTF">2021-01-29T03:08:32Z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0x0101003CEABF90A6F29547A9460476013D9ECF</vt:lpwstr>
  </property>
</Properties>
</file>